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3"/>
  </p:notesMasterIdLst>
  <p:handoutMasterIdLst>
    <p:handoutMasterId r:id="rId4"/>
  </p:handoutMasterIdLst>
  <p:sldIdLst>
    <p:sldId id="260" r:id="rId2"/>
  </p:sldIdLst>
  <p:sldSz cx="9144000" cy="6858000" type="screen4x3"/>
  <p:notesSz cx="6735763" cy="9866313"/>
  <p:defaultTextStyle>
    <a:defPPr>
      <a:defRPr lang="ja-JP"/>
    </a:defPPr>
    <a:lvl1pPr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EC3EC7"/>
    <a:srgbClr val="0000FF"/>
    <a:srgbClr val="00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4674"/>
  </p:normalViewPr>
  <p:slideViewPr>
    <p:cSldViewPr showGuides="1">
      <p:cViewPr varScale="1">
        <p:scale>
          <a:sx n="70" d="100"/>
          <a:sy n="70" d="100"/>
        </p:scale>
        <p:origin x="1180" y="32"/>
      </p:cViewPr>
      <p:guideLst>
        <p:guide orient="horz" pos="2160"/>
        <p:guide pos="2880"/>
      </p:guideLst>
    </p:cSldViewPr>
  </p:slideViewPr>
  <p:notesTextViewPr>
    <p:cViewPr>
      <p:scale>
        <a:sx n="66" d="100"/>
        <a:sy n="66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>
            <a:extLst>
              <a:ext uri="{FF2B5EF4-FFF2-40B4-BE49-F238E27FC236}">
                <a16:creationId xmlns:a16="http://schemas.microsoft.com/office/drawing/2014/main" id="{ED3EC9E1-1B3B-441B-AB3F-91BF7FF89D86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17825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6387" name="Rectangle 3">
            <a:extLst>
              <a:ext uri="{FF2B5EF4-FFF2-40B4-BE49-F238E27FC236}">
                <a16:creationId xmlns:a16="http://schemas.microsoft.com/office/drawing/2014/main" id="{EFB96884-D928-4D79-91BE-F3CB2B37F841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16350" y="0"/>
            <a:ext cx="2917825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fld id="{EB393D69-7A7E-489E-AA17-85C8373EEE41}" type="datetimeFigureOut">
              <a:rPr lang="ja-JP" altLang="en-US"/>
              <a:pPr>
                <a:defRPr/>
              </a:pPr>
              <a:t>2026/5/31</a:t>
            </a:fld>
            <a:endParaRPr lang="en-US" altLang="ja-JP"/>
          </a:p>
        </p:txBody>
      </p:sp>
      <p:sp>
        <p:nvSpPr>
          <p:cNvPr id="16388" name="Rectangle 4">
            <a:extLst>
              <a:ext uri="{FF2B5EF4-FFF2-40B4-BE49-F238E27FC236}">
                <a16:creationId xmlns:a16="http://schemas.microsoft.com/office/drawing/2014/main" id="{9454B215-DBE0-49D1-85E0-EC7D1FC7FC2F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71013"/>
            <a:ext cx="2917825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6389" name="Rectangle 5">
            <a:extLst>
              <a:ext uri="{FF2B5EF4-FFF2-40B4-BE49-F238E27FC236}">
                <a16:creationId xmlns:a16="http://schemas.microsoft.com/office/drawing/2014/main" id="{91D669D0-7307-4535-A4FF-2BBC6C6BB815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16350" y="9371013"/>
            <a:ext cx="2917825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F8F62A7B-8874-47FF-B026-CCBE1F319F60}" type="slidenum">
              <a:rPr lang="ja-JP" altLang="en-US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>
            <a:extLst>
              <a:ext uri="{FF2B5EF4-FFF2-40B4-BE49-F238E27FC236}">
                <a16:creationId xmlns:a16="http://schemas.microsoft.com/office/drawing/2014/main" id="{FCC66250-6B41-4ECD-BDCA-ACF199020805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23C059C1-59FA-4663-833C-01ACA1601792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14763" y="0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fld id="{91409A36-5BBD-4F25-AFFD-304EA0B9C773}" type="datetimeFigureOut">
              <a:rPr lang="ja-JP" altLang="en-US"/>
              <a:pPr>
                <a:defRPr/>
              </a:pPr>
              <a:t>2026/5/31</a:t>
            </a:fld>
            <a:endParaRPr lang="ja-JP" altLang="en-US"/>
          </a:p>
        </p:txBody>
      </p:sp>
      <p:sp>
        <p:nvSpPr>
          <p:cNvPr id="4" name="スライド イメージ プレースホルダー 3">
            <a:extLst>
              <a:ext uri="{FF2B5EF4-FFF2-40B4-BE49-F238E27FC236}">
                <a16:creationId xmlns:a16="http://schemas.microsoft.com/office/drawing/2014/main" id="{B3974E27-D2B1-4525-9695-449D0775109A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7763" y="1233488"/>
            <a:ext cx="4440237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ー 4">
            <a:extLst>
              <a:ext uri="{FF2B5EF4-FFF2-40B4-BE49-F238E27FC236}">
                <a16:creationId xmlns:a16="http://schemas.microsoft.com/office/drawing/2014/main" id="{7B57C0AE-E414-4020-B030-EFB75744489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73100" y="4748213"/>
            <a:ext cx="5389563" cy="388461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ja-JP" altLang="en-US" noProof="0"/>
              <a:t>マスター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A597641C-6E3A-4802-92C4-EF14D8C362FB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9371013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0B93204-5695-480E-9267-065F2253AC2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14763" y="9371013"/>
            <a:ext cx="2919412" cy="4953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EB755EBC-4E9F-4D73-B4DC-41527A88FF9C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Yu Gothic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Yu Gothic" charset="-128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Yu Gothic" charset="-128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Yu Gothic" charset="-128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Yu Gothic" charset="-128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9263924-3C9E-4583-8F09-0D2CED2D0E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B9E661-7FEB-4215-A907-B65962F50E31}" type="datetimeFigureOut">
              <a:rPr lang="ja-JP" altLang="en-US"/>
              <a:pPr>
                <a:defRPr/>
              </a:pPr>
              <a:t>2026/5/31</a:t>
            </a:fld>
            <a:endParaRPr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D2ADDE0-95E1-419D-87EB-26F3404B33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599F6717-67F1-4788-9E96-8807403AFB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DFC58C2-B447-49EC-A5AE-B3BC6995A6A4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5368568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7E4128A-889E-43C7-9954-4C3A44A776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FAB506-6E5E-4500-8BB6-36C8500A68EE}" type="datetimeFigureOut">
              <a:rPr lang="ja-JP" altLang="en-US"/>
              <a:pPr>
                <a:defRPr/>
              </a:pPr>
              <a:t>2026/5/31</a:t>
            </a:fld>
            <a:endParaRPr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491A481-F699-447A-821A-BDCCEFFE38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4822EDD-6201-4938-BFF6-27D7103811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0E001B9-DB9D-4879-913D-CFC96EBB5C63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5639068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5D53707-1559-4E45-885F-8E0DB705A6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6FF1D3-3576-4669-B844-1D880E7D07E9}" type="datetimeFigureOut">
              <a:rPr lang="ja-JP" altLang="en-US"/>
              <a:pPr>
                <a:defRPr/>
              </a:pPr>
              <a:t>2026/5/31</a:t>
            </a:fld>
            <a:endParaRPr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B0DE8F6-E5B6-4A5F-B23E-71401D5B6F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5167EA6-FEC7-43DB-BFAA-2DEE0A7169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65E1604-EAEB-4EDB-AAE6-260492041304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83263653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タイトルと表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表プレースホルダ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ja-JP" altLang="en-US" noProof="0"/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328B438-C677-486C-AC45-0B6505B050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4F3EF4-D86A-49E9-9351-CBC955C8D576}" type="datetimeFigureOut">
              <a:rPr lang="ja-JP" altLang="en-US"/>
              <a:pPr>
                <a:defRPr/>
              </a:pPr>
              <a:t>2026/5/31</a:t>
            </a:fld>
            <a:endParaRPr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7AC083F-1BAB-412C-A802-AAD34BD09F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AC8506E-780A-431F-9ABA-6260ABF77B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C186666-3027-4C90-ABCB-1C9737F945FB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1157837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600723A-6204-44BA-97D8-72E38933C0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61CD3B-D6B6-48BE-84D2-2935877DD953}" type="datetimeFigureOut">
              <a:rPr lang="ja-JP" altLang="en-US"/>
              <a:pPr>
                <a:defRPr/>
              </a:pPr>
              <a:t>2026/5/31</a:t>
            </a:fld>
            <a:endParaRPr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D5E0BEC-D160-4177-A5B7-D536629F3F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3B518BC-F6C0-434B-9360-2BA1963705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6E1F657-70F7-4710-8987-ABA239B673E2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5868810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FEB1EF6-5439-4C73-B353-4E6B609A9F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151720-A8C9-470F-B64F-032FF27C99D8}" type="datetimeFigureOut">
              <a:rPr lang="ja-JP" altLang="en-US"/>
              <a:pPr>
                <a:defRPr/>
              </a:pPr>
              <a:t>2026/5/31</a:t>
            </a:fld>
            <a:endParaRPr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051E8D7-5BE4-4E1D-B1DC-AB001A47FD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A76AA6F-73A1-4F34-8243-35BE5F7951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C083773-D696-4759-9955-4AD705DBA289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2666928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ー 3">
            <a:extLst>
              <a:ext uri="{FF2B5EF4-FFF2-40B4-BE49-F238E27FC236}">
                <a16:creationId xmlns:a16="http://schemas.microsoft.com/office/drawing/2014/main" id="{6195A4E7-FED1-42C7-9727-15A663F92D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990FB8-364D-41F7-AA2C-CD3EE0A97732}" type="datetimeFigureOut">
              <a:rPr lang="ja-JP" altLang="en-US"/>
              <a:pPr>
                <a:defRPr/>
              </a:pPr>
              <a:t>2026/5/31</a:t>
            </a:fld>
            <a:endParaRPr lang="ja-JP" altLang="en-US"/>
          </a:p>
        </p:txBody>
      </p:sp>
      <p:sp>
        <p:nvSpPr>
          <p:cNvPr id="6" name="フッター プレースホルダー 4">
            <a:extLst>
              <a:ext uri="{FF2B5EF4-FFF2-40B4-BE49-F238E27FC236}">
                <a16:creationId xmlns:a16="http://schemas.microsoft.com/office/drawing/2014/main" id="{16120FE0-8B93-4679-8B44-43DC2141C2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5">
            <a:extLst>
              <a:ext uri="{FF2B5EF4-FFF2-40B4-BE49-F238E27FC236}">
                <a16:creationId xmlns:a16="http://schemas.microsoft.com/office/drawing/2014/main" id="{30B50903-70B5-4C66-84B2-2D8F451D4C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13A3167-E59B-4AE4-8A51-11694B33E01A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1530833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ー 3">
            <a:extLst>
              <a:ext uri="{FF2B5EF4-FFF2-40B4-BE49-F238E27FC236}">
                <a16:creationId xmlns:a16="http://schemas.microsoft.com/office/drawing/2014/main" id="{3FE774B0-B3F6-48A5-B7FA-40FD213F2F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E1F3C1-6117-43A1-88FA-205550EA18AA}" type="datetimeFigureOut">
              <a:rPr lang="ja-JP" altLang="en-US"/>
              <a:pPr>
                <a:defRPr/>
              </a:pPr>
              <a:t>2026/5/31</a:t>
            </a:fld>
            <a:endParaRPr lang="ja-JP" altLang="en-US"/>
          </a:p>
        </p:txBody>
      </p:sp>
      <p:sp>
        <p:nvSpPr>
          <p:cNvPr id="8" name="フッター プレースホルダー 4">
            <a:extLst>
              <a:ext uri="{FF2B5EF4-FFF2-40B4-BE49-F238E27FC236}">
                <a16:creationId xmlns:a16="http://schemas.microsoft.com/office/drawing/2014/main" id="{C7CB900C-FEC0-4018-B05B-E29FB054FE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スライド番号プレースホルダー 5">
            <a:extLst>
              <a:ext uri="{FF2B5EF4-FFF2-40B4-BE49-F238E27FC236}">
                <a16:creationId xmlns:a16="http://schemas.microsoft.com/office/drawing/2014/main" id="{C3F21F5A-442A-42E4-871B-628BEF6F69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EE3BA5A-2EA2-4034-9D0C-3E3C2F9FA8B4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8980337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日付プレースホルダー 3">
            <a:extLst>
              <a:ext uri="{FF2B5EF4-FFF2-40B4-BE49-F238E27FC236}">
                <a16:creationId xmlns:a16="http://schemas.microsoft.com/office/drawing/2014/main" id="{C01FA85A-5B7E-4463-8AB6-D662DFFCF0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9146A3-E32B-4D57-BB5F-672704C90E79}" type="datetimeFigureOut">
              <a:rPr lang="ja-JP" altLang="en-US"/>
              <a:pPr>
                <a:defRPr/>
              </a:pPr>
              <a:t>2026/5/31</a:t>
            </a:fld>
            <a:endParaRPr lang="ja-JP" altLang="en-US"/>
          </a:p>
        </p:txBody>
      </p:sp>
      <p:sp>
        <p:nvSpPr>
          <p:cNvPr id="4" name="フッター プレースホルダー 4">
            <a:extLst>
              <a:ext uri="{FF2B5EF4-FFF2-40B4-BE49-F238E27FC236}">
                <a16:creationId xmlns:a16="http://schemas.microsoft.com/office/drawing/2014/main" id="{951A37C3-8743-46D0-9425-C2C256586D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ー 5">
            <a:extLst>
              <a:ext uri="{FF2B5EF4-FFF2-40B4-BE49-F238E27FC236}">
                <a16:creationId xmlns:a16="http://schemas.microsoft.com/office/drawing/2014/main" id="{7CD16028-B7FE-4FC3-8EBB-AF044DA4A1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ABF290F-9AB6-47EB-BB19-A69F7CE3C32D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404007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3">
            <a:extLst>
              <a:ext uri="{FF2B5EF4-FFF2-40B4-BE49-F238E27FC236}">
                <a16:creationId xmlns:a16="http://schemas.microsoft.com/office/drawing/2014/main" id="{C29A6CB1-CF39-4C2A-B937-A109D2414E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B38BBE-2D11-4336-BA1A-09A5B113E5AD}" type="datetimeFigureOut">
              <a:rPr lang="ja-JP" altLang="en-US"/>
              <a:pPr>
                <a:defRPr/>
              </a:pPr>
              <a:t>2026/5/31</a:t>
            </a:fld>
            <a:endParaRPr lang="ja-JP" altLang="en-US"/>
          </a:p>
        </p:txBody>
      </p:sp>
      <p:sp>
        <p:nvSpPr>
          <p:cNvPr id="3" name="フッター プレースホルダー 4">
            <a:extLst>
              <a:ext uri="{FF2B5EF4-FFF2-40B4-BE49-F238E27FC236}">
                <a16:creationId xmlns:a16="http://schemas.microsoft.com/office/drawing/2014/main" id="{73534B18-ECB2-4C79-9696-4F227CD6F4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スライド番号プレースホルダー 5">
            <a:extLst>
              <a:ext uri="{FF2B5EF4-FFF2-40B4-BE49-F238E27FC236}">
                <a16:creationId xmlns:a16="http://schemas.microsoft.com/office/drawing/2014/main" id="{2CFD0DB2-050D-4084-8454-850ECB5AF9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2701D5-9266-431C-8953-E39655B404B0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3433250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日付プレースホルダー 3">
            <a:extLst>
              <a:ext uri="{FF2B5EF4-FFF2-40B4-BE49-F238E27FC236}">
                <a16:creationId xmlns:a16="http://schemas.microsoft.com/office/drawing/2014/main" id="{1E51C669-A64B-4A3A-A325-93C79B370F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E35EA1-E08A-43FE-AC10-E47D17F65A23}" type="datetimeFigureOut">
              <a:rPr lang="ja-JP" altLang="en-US"/>
              <a:pPr>
                <a:defRPr/>
              </a:pPr>
              <a:t>2026/5/31</a:t>
            </a:fld>
            <a:endParaRPr lang="ja-JP" altLang="en-US"/>
          </a:p>
        </p:txBody>
      </p:sp>
      <p:sp>
        <p:nvSpPr>
          <p:cNvPr id="6" name="フッター プレースホルダー 4">
            <a:extLst>
              <a:ext uri="{FF2B5EF4-FFF2-40B4-BE49-F238E27FC236}">
                <a16:creationId xmlns:a16="http://schemas.microsoft.com/office/drawing/2014/main" id="{99EADED1-80F0-4386-B8E6-C589AE686D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5">
            <a:extLst>
              <a:ext uri="{FF2B5EF4-FFF2-40B4-BE49-F238E27FC236}">
                <a16:creationId xmlns:a16="http://schemas.microsoft.com/office/drawing/2014/main" id="{7F74E618-7C11-41B4-85FB-D265E28ECF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0E5494C-107C-406E-9187-0BA28E626B4C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2772876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日付プレースホルダー 3">
            <a:extLst>
              <a:ext uri="{FF2B5EF4-FFF2-40B4-BE49-F238E27FC236}">
                <a16:creationId xmlns:a16="http://schemas.microsoft.com/office/drawing/2014/main" id="{84333584-D5C7-4299-ACAD-60DA7839CF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F47FD5-B8BC-48C3-9ED4-3BBA2C97759A}" type="datetimeFigureOut">
              <a:rPr lang="ja-JP" altLang="en-US"/>
              <a:pPr>
                <a:defRPr/>
              </a:pPr>
              <a:t>2026/5/31</a:t>
            </a:fld>
            <a:endParaRPr lang="ja-JP" altLang="en-US"/>
          </a:p>
        </p:txBody>
      </p:sp>
      <p:sp>
        <p:nvSpPr>
          <p:cNvPr id="6" name="フッター プレースホルダー 4">
            <a:extLst>
              <a:ext uri="{FF2B5EF4-FFF2-40B4-BE49-F238E27FC236}">
                <a16:creationId xmlns:a16="http://schemas.microsoft.com/office/drawing/2014/main" id="{35E6AF1D-9C66-4EB8-955B-65A0D02A5A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5">
            <a:extLst>
              <a:ext uri="{FF2B5EF4-FFF2-40B4-BE49-F238E27FC236}">
                <a16:creationId xmlns:a16="http://schemas.microsoft.com/office/drawing/2014/main" id="{FEE6A581-1B18-4B01-AF61-CD5B2BE42F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B563607-742E-4868-BA1E-94FDE96E7E6F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8401767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ー 1">
            <a:extLst>
              <a:ext uri="{FF2B5EF4-FFF2-40B4-BE49-F238E27FC236}">
                <a16:creationId xmlns:a16="http://schemas.microsoft.com/office/drawing/2014/main" id="{4EA78D13-F50E-449A-A1AD-C26F326C9E58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タイトルの書式設定</a:t>
            </a:r>
          </a:p>
        </p:txBody>
      </p:sp>
      <p:sp>
        <p:nvSpPr>
          <p:cNvPr id="1027" name="テキスト プレースホルダー 2">
            <a:extLst>
              <a:ext uri="{FF2B5EF4-FFF2-40B4-BE49-F238E27FC236}">
                <a16:creationId xmlns:a16="http://schemas.microsoft.com/office/drawing/2014/main" id="{6918CCC3-948B-4B15-9339-124C6AAF648D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B3F50C3-481A-4191-A7C9-BE83C30F125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1756BCB4-A38A-41E7-8919-8806DFF16A0F}" type="datetimeFigureOut">
              <a:rPr lang="ja-JP" altLang="en-US"/>
              <a:pPr>
                <a:defRPr/>
              </a:pPr>
              <a:t>2026/5/31</a:t>
            </a:fld>
            <a:endParaRPr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041A9D9D-97D0-4582-83FF-CDA6F8FA11A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3097FE0-F785-4CF8-A389-0A6BB0C2911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779C159F-8712-4CA2-8D1B-046EFC35344F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  <p:sldLayoutId id="2147483696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580" name="Group 100">
            <a:extLst>
              <a:ext uri="{FF2B5EF4-FFF2-40B4-BE49-F238E27FC236}">
                <a16:creationId xmlns:a16="http://schemas.microsoft.com/office/drawing/2014/main" id="{2FE7B948-0765-4557-9B9E-62DBBA11FE53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457200" y="2438400"/>
          <a:ext cx="8424862" cy="4064002"/>
        </p:xfrm>
        <a:graphic>
          <a:graphicData uri="http://schemas.openxmlformats.org/drawingml/2006/table">
            <a:tbl>
              <a:tblPr/>
              <a:tblGrid>
                <a:gridCol w="3429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52266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73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508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ja-JP" altLang="en-US" sz="2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①顧問・役員　　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ja-JP" altLang="en-US" sz="2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□あり　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ja-JP" altLang="en-US" sz="2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☑なし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24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US" altLang="ja-JP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②</a:t>
                      </a:r>
                      <a:r>
                        <a:rPr kumimoji="1" lang="ja-JP" alt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株保有・利益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ja-JP" alt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☑あり（企業・団体名）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ja-JP" altLang="en-US" sz="2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charset="-128"/>
                        </a:rPr>
                        <a:t>□なし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08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ja-JP" alt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③特許使用料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ja-JP" altLang="en-US" sz="2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charset="-128"/>
                        </a:rPr>
                        <a:t>□あり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ja-JP" altLang="en-US" sz="2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charset="-128"/>
                        </a:rPr>
                        <a:t>☑なし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24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ja-JP" alt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④講演料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ja-JP" alt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charset="-128"/>
                        </a:rPr>
                        <a:t>☑あり（企業・団体名）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ja-JP" altLang="en-US" sz="2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charset="-128"/>
                        </a:rPr>
                        <a:t>□なし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508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ja-JP" alt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⑤原稿料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ja-JP" alt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charset="-128"/>
                        </a:rPr>
                        <a:t>□あり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ja-JP" altLang="en-US" sz="2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charset="-128"/>
                        </a:rPr>
                        <a:t>☑なし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524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ja-JP" alt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⑥受託研究・共同研究費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ja-JP" alt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charset="-128"/>
                        </a:rPr>
                        <a:t>☑あり（企業・団体名）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533400" marR="0" lvl="0" indent="-533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ja-JP" altLang="en-US" sz="2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charset="-128"/>
                        </a:rPr>
                        <a:t>□なし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508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ja-JP" alt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⑦奨学寄付金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ja-JP" alt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charset="-128"/>
                        </a:rPr>
                        <a:t>☑あり（企業・団体名）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ja-JP" altLang="en-US" sz="2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charset="-128"/>
                        </a:rPr>
                        <a:t>□なし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524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ja-JP" alt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⑧寄付講座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ja-JP" altLang="en-US" sz="2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charset="-128"/>
                        </a:rPr>
                        <a:t>☑あり（企業・団体名）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ja-JP" altLang="en-US" sz="2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charset="-128"/>
                        </a:rPr>
                        <a:t>□なし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508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ja-JP" alt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⑨贈答品などの報酬　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ja-JP" alt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charset="-128"/>
                        </a:rPr>
                        <a:t>□あり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ja-JP" altLang="en-US" sz="2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charset="-128"/>
                        </a:rPr>
                        <a:t>☑なし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2078" name="テキスト ボックス 1">
            <a:extLst>
              <a:ext uri="{FF2B5EF4-FFF2-40B4-BE49-F238E27FC236}">
                <a16:creationId xmlns:a16="http://schemas.microsoft.com/office/drawing/2014/main" id="{7AAD2FF6-3A52-4B1C-A36B-4189B8AB026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8313" y="6457950"/>
            <a:ext cx="8640762" cy="427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2200"/>
              <a:t>（以上の中から、該当するものを記載してください。）</a:t>
            </a:r>
          </a:p>
        </p:txBody>
      </p:sp>
      <p:sp>
        <p:nvSpPr>
          <p:cNvPr id="16414" name="テキスト ボックス 3">
            <a:extLst>
              <a:ext uri="{FF2B5EF4-FFF2-40B4-BE49-F238E27FC236}">
                <a16:creationId xmlns:a16="http://schemas.microsoft.com/office/drawing/2014/main" id="{C43A6AF9-0A29-431D-9438-964827B8AED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2888" y="168275"/>
            <a:ext cx="8748712" cy="1138238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ja-JP" altLang="en-US" sz="3400" dirty="0">
                <a:solidFill>
                  <a:schemeClr val="bg1"/>
                </a:solidFill>
                <a:latin typeface="ＭＳ Ｐゴシック" panose="020B0600070205080204" pitchFamily="50" charset="-128"/>
              </a:rPr>
              <a:t>第</a:t>
            </a:r>
            <a:r>
              <a:rPr lang="en-US" altLang="ja-JP" sz="3400">
                <a:solidFill>
                  <a:schemeClr val="bg1"/>
                </a:solidFill>
                <a:latin typeface="ＭＳ Ｐゴシック" panose="020B0600070205080204" pitchFamily="50" charset="-128"/>
              </a:rPr>
              <a:t>23</a:t>
            </a:r>
            <a:r>
              <a:rPr lang="ja-JP" altLang="en-US" sz="3400">
                <a:solidFill>
                  <a:schemeClr val="bg1"/>
                </a:solidFill>
                <a:latin typeface="ＭＳ Ｐゴシック" panose="020B0600070205080204" pitchFamily="50" charset="-128"/>
              </a:rPr>
              <a:t>回</a:t>
            </a:r>
            <a:r>
              <a:rPr lang="ja-JP" altLang="en-US" sz="3400" dirty="0">
                <a:solidFill>
                  <a:schemeClr val="bg1"/>
                </a:solidFill>
                <a:latin typeface="ＭＳ Ｐゴシック" panose="020B0600070205080204" pitchFamily="50" charset="-128"/>
              </a:rPr>
              <a:t>日本婦人科がん会議</a:t>
            </a:r>
          </a:p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en-US" altLang="ja-JP" sz="3400" dirty="0">
                <a:solidFill>
                  <a:schemeClr val="bg1"/>
                </a:solidFill>
                <a:latin typeface="ＭＳ Ｐゴシック" panose="020B0600070205080204" pitchFamily="50" charset="-128"/>
              </a:rPr>
              <a:t>COI</a:t>
            </a:r>
            <a:r>
              <a:rPr lang="ja-JP" altLang="en-US" sz="3400" dirty="0">
                <a:solidFill>
                  <a:schemeClr val="bg1"/>
                </a:solidFill>
                <a:latin typeface="ＭＳ Ｐゴシック" panose="020B0600070205080204" pitchFamily="50" charset="-128"/>
              </a:rPr>
              <a:t>開示</a:t>
            </a:r>
            <a:r>
              <a:rPr lang="en-US" altLang="ja-JP" sz="3400" dirty="0">
                <a:solidFill>
                  <a:schemeClr val="bg1"/>
                </a:solidFill>
                <a:latin typeface="ＭＳ Ｐゴシック" panose="020B0600070205080204" pitchFamily="50" charset="-128"/>
              </a:rPr>
              <a:t>(</a:t>
            </a:r>
            <a:r>
              <a:rPr lang="ja-JP" altLang="en-US" sz="3400" dirty="0">
                <a:solidFill>
                  <a:schemeClr val="bg1"/>
                </a:solidFill>
                <a:latin typeface="ＭＳ Ｐゴシック" panose="020B0600070205080204" pitchFamily="50" charset="-128"/>
              </a:rPr>
              <a:t>例</a:t>
            </a:r>
            <a:r>
              <a:rPr lang="en-US" altLang="ja-JP" sz="3400" dirty="0">
                <a:solidFill>
                  <a:schemeClr val="bg1"/>
                </a:solidFill>
                <a:latin typeface="ＭＳ Ｐゴシック" panose="020B0600070205080204" pitchFamily="50" charset="-128"/>
              </a:rPr>
              <a:t>)</a:t>
            </a:r>
          </a:p>
        </p:txBody>
      </p:sp>
      <p:sp>
        <p:nvSpPr>
          <p:cNvPr id="2080" name="Text Box 47">
            <a:extLst>
              <a:ext uri="{FF2B5EF4-FFF2-40B4-BE49-F238E27FC236}">
                <a16:creationId xmlns:a16="http://schemas.microsoft.com/office/drawing/2014/main" id="{246BA356-ABEB-4131-BE96-3FDD4AE79FD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4213" y="1281113"/>
            <a:ext cx="7666037" cy="1157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zh-TW" altLang="en-US" sz="2400">
                <a:latin typeface="ＭＳ Ｐゴシック" panose="020B0600070205080204" pitchFamily="50" charset="-128"/>
              </a:rPr>
              <a:t>筆頭</a:t>
            </a:r>
            <a:r>
              <a:rPr lang="ja-JP" altLang="en-US" sz="2400">
                <a:latin typeface="ＭＳ Ｐゴシック" panose="020B0600070205080204" pitchFamily="50" charset="-128"/>
              </a:rPr>
              <a:t>演</a:t>
            </a:r>
            <a:r>
              <a:rPr lang="zh-TW" altLang="en-US" sz="2400">
                <a:latin typeface="ＭＳ Ｐゴシック" panose="020B0600070205080204" pitchFamily="50" charset="-128"/>
              </a:rPr>
              <a:t>者名：</a:t>
            </a:r>
            <a:r>
              <a:rPr lang="zh-TW" altLang="en-US" sz="2400" u="sng">
                <a:latin typeface="ＭＳ Ｐゴシック" panose="020B0600070205080204" pitchFamily="50" charset="-128"/>
              </a:rPr>
              <a:t>○○○○</a:t>
            </a:r>
            <a:endParaRPr lang="zh-TW" altLang="ja-JP" sz="2400" u="sng">
              <a:latin typeface="ＭＳ Ｐゴシック" panose="020B0600070205080204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zh-TW" altLang="en-US" sz="2400" u="sng">
              <a:latin typeface="ＭＳ Ｐゴシック" panose="020B0600070205080204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2200">
                <a:latin typeface="ＭＳ Ｐゴシック" panose="020B0600070205080204" pitchFamily="50" charset="-128"/>
              </a:rPr>
              <a:t>今回の演題発表に関連し，開示すべき</a:t>
            </a:r>
            <a:r>
              <a:rPr lang="en-US" altLang="ja-JP" sz="2200">
                <a:latin typeface="ＭＳ Ｐゴシック" panose="020B0600070205080204" pitchFamily="50" charset="-128"/>
              </a:rPr>
              <a:t>COI</a:t>
            </a:r>
            <a:r>
              <a:rPr lang="ja-JP" altLang="en-US" sz="2200">
                <a:latin typeface="ＭＳ Ｐゴシック" panose="020B0600070205080204" pitchFamily="50" charset="-128"/>
              </a:rPr>
              <a:t>は以下のとおりです。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ホワイ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Yu Gothic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Yu Gothic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451</TotalTime>
  <Words>146</Words>
  <Application>Microsoft Office PowerPoint</Application>
  <PresentationFormat>画面に合わせる (4:3)</PresentationFormat>
  <Paragraphs>33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ＭＳ Ｐゴシック</vt:lpstr>
      <vt:lpstr>Yu Gothic</vt:lpstr>
      <vt:lpstr>Arial</vt:lpstr>
      <vt:lpstr>Calibri</vt:lpstr>
      <vt:lpstr>Office ​​テーマ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Nakajima</dc:creator>
  <cp:lastModifiedBy>MACC-003</cp:lastModifiedBy>
  <cp:revision>57</cp:revision>
  <cp:lastPrinted>2017-08-17T06:46:53Z</cp:lastPrinted>
  <dcterms:created xsi:type="dcterms:W3CDTF">2011-01-05T06:58:11Z</dcterms:created>
  <dcterms:modified xsi:type="dcterms:W3CDTF">2026-05-30T22:30:55Z</dcterms:modified>
</cp:coreProperties>
</file>