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3"/>
  </p:notesMasterIdLst>
  <p:handoutMasterIdLst>
    <p:handoutMasterId r:id="rId4"/>
  </p:handoutMasterIdLst>
  <p:sldIdLst>
    <p:sldId id="257" r:id="rId2"/>
  </p:sldIdLst>
  <p:sldSz cx="9144000" cy="6858000" type="screen4x3"/>
  <p:notesSz cx="6735763" cy="9866313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EC3EC7"/>
    <a:srgbClr val="0000FF"/>
    <a:srgbClr val="00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74"/>
  </p:normalViewPr>
  <p:slideViewPr>
    <p:cSldViewPr showGuides="1">
      <p:cViewPr varScale="1">
        <p:scale>
          <a:sx n="70" d="100"/>
          <a:sy n="70" d="100"/>
        </p:scale>
        <p:origin x="1180" y="52"/>
      </p:cViewPr>
      <p:guideLst>
        <p:guide orient="horz" pos="2160"/>
        <p:guide pos="2880"/>
      </p:guideLst>
    </p:cSldViewPr>
  </p:slideViewPr>
  <p:notesTextViewPr>
    <p:cViewPr>
      <p:scale>
        <a:sx n="66" d="100"/>
        <a:sy n="66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>
            <a:extLst>
              <a:ext uri="{FF2B5EF4-FFF2-40B4-BE49-F238E27FC236}">
                <a16:creationId xmlns:a16="http://schemas.microsoft.com/office/drawing/2014/main" id="{7E25D8A7-6DD5-4A45-98A9-3893CCCB2EB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7" name="Rectangle 3">
            <a:extLst>
              <a:ext uri="{FF2B5EF4-FFF2-40B4-BE49-F238E27FC236}">
                <a16:creationId xmlns:a16="http://schemas.microsoft.com/office/drawing/2014/main" id="{D64F6FA1-1C77-4863-881E-9B93A28F3DB0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6350" y="0"/>
            <a:ext cx="2917825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54C07D04-0E74-4BA2-8FB6-E1911F7C388F}" type="datetimeFigureOut">
              <a:rPr lang="ja-JP" altLang="en-US"/>
              <a:pPr>
                <a:defRPr/>
              </a:pPr>
              <a:t>2026/5/31</a:t>
            </a:fld>
            <a:endParaRPr lang="en-US" altLang="ja-JP"/>
          </a:p>
        </p:txBody>
      </p:sp>
      <p:sp>
        <p:nvSpPr>
          <p:cNvPr id="16388" name="Rectangle 4">
            <a:extLst>
              <a:ext uri="{FF2B5EF4-FFF2-40B4-BE49-F238E27FC236}">
                <a16:creationId xmlns:a16="http://schemas.microsoft.com/office/drawing/2014/main" id="{78D11BE3-753C-4404-86AD-619FF360E0B4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6389" name="Rectangle 5">
            <a:extLst>
              <a:ext uri="{FF2B5EF4-FFF2-40B4-BE49-F238E27FC236}">
                <a16:creationId xmlns:a16="http://schemas.microsoft.com/office/drawing/2014/main" id="{A09FA986-1B40-43A8-A6AE-F45F7296CB9C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6350" y="9371013"/>
            <a:ext cx="2917825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EF4FA774-62D4-4BCC-8536-4D1C3036A857}" type="slidenum">
              <a:rPr lang="ja-JP" altLang="en-US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CE05B489-10D0-4F64-821B-487647105C9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F7ECBED0-6C3B-4DAB-831E-FE1C95A068EE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14763" y="0"/>
            <a:ext cx="2919412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fld id="{E746CBFF-FFE6-43D4-ACA3-C153983FD59E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4" name="スライド イメージ プレースホルダー 3">
            <a:extLst>
              <a:ext uri="{FF2B5EF4-FFF2-40B4-BE49-F238E27FC236}">
                <a16:creationId xmlns:a16="http://schemas.microsoft.com/office/drawing/2014/main" id="{51B7F3CA-FAC3-4609-95CA-348B4AE59036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7763" y="1233488"/>
            <a:ext cx="4440237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ja-JP" altLang="en-US" noProof="0"/>
          </a:p>
        </p:txBody>
      </p:sp>
      <p:sp>
        <p:nvSpPr>
          <p:cNvPr id="5" name="ノート プレースホルダー 4">
            <a:extLst>
              <a:ext uri="{FF2B5EF4-FFF2-40B4-BE49-F238E27FC236}">
                <a16:creationId xmlns:a16="http://schemas.microsoft.com/office/drawing/2014/main" id="{8A9605C5-2313-40A3-B263-96D6C5319C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73100" y="4748213"/>
            <a:ext cx="5389563" cy="38846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ja-JP" altLang="en-US" noProof="0"/>
              <a:t>マスター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E01785C1-A484-4C51-B9BD-D01B49E4E347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9371013"/>
            <a:ext cx="2919413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Arial" charset="0"/>
                <a:ea typeface="ＭＳ Ｐゴシック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D73BC19B-CC06-464E-9D3A-E4C00D81DE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14763" y="9371013"/>
            <a:ext cx="2919412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281021D4-C83F-471E-9613-E356F067E9EE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charset="-128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charset="-128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charset="-128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+mn-ea"/>
        <a:cs typeface="Yu Gothic" charset="-128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593043B-85F9-477F-9EDE-F3EF1BCD21C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FA1EA-01F1-41E0-8996-2626FBA691E4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B3B873BB-0CEB-4120-A680-FDA42EEE57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8F2BCF4-6EE5-4447-8F5A-A83ECFE295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9804CCF-1131-48CC-BBA5-C58CB9E1FBA4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5561267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FB8BC00-2E46-4258-9AEF-97BF1492A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D886A31-847A-457B-A90F-9A8F2CA8B154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5BCF513D-DF77-4BB0-ADB9-0C9D6FEB5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E9505AE-0B80-4F93-9998-9A1268E80F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A097E42-80A0-40B5-9DCA-CDE3897A3D1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132694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9EADBE09-ECC8-4783-95AA-D93D73F949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14B336-79B8-4330-93C6-F6B3E30AB912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153A375-CAE9-4C06-BAB4-F9734C453C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270CE6-0E02-479A-9F90-D8732D85E6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C5CA93E-4C6C-4E70-9B3E-9B1DE33ED05A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2517314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タイトルと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ja-JP" altLang="en-US"/>
              <a:t>マスタ タイトルの書式設定</a:t>
            </a:r>
          </a:p>
        </p:txBody>
      </p:sp>
      <p:sp>
        <p:nvSpPr>
          <p:cNvPr id="3" name="表プレースホルダ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ja-JP" altLang="en-US" noProof="0"/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B48D66F-9CB9-4DCE-BC07-E7BCD9EF0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04F904-A63E-4E4E-A8B6-8E214765D53C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D0D5854-4252-4027-8133-82AA9DFC1E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7E8C86-4FDA-4FAA-BE91-FF574868ED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868ADDE-8323-4293-9E9F-2D11ABDF249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40545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5C1CB13-6E89-4DA0-AA23-157977F63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249295-4AE5-4132-B00C-73CCCC303CB5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CFD4CB8-3C5B-4347-B3F4-38E2D1D92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0183099-E0C2-4DAE-9C2C-C201035992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06513A5-03D0-4F3B-9497-A019B5A12ABF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581035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CB1790A-14AA-4C7C-B3D8-C3AD410C4D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73EDD-68D5-4C86-BD49-CB3414B39793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D0F21A-70B5-463F-98B5-D160BD2012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1FF758-D368-47C4-A196-DD30E1FA5C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A8BAAD8-1720-4483-88BE-5A0526A1E378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81609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354F286F-C6AE-42DA-89D9-67DF6FAAD5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7DC070F-9D59-4A2F-8DBA-13BC4F84E8F1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72A1D4CC-4645-4EC2-8CD5-F4ED2A3F6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3F65ED46-8882-47DC-9323-A5D2B7654A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3145E1-D9A3-4FB0-83D7-5043FDBB01BD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165888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日付プレースホルダー 3">
            <a:extLst>
              <a:ext uri="{FF2B5EF4-FFF2-40B4-BE49-F238E27FC236}">
                <a16:creationId xmlns:a16="http://schemas.microsoft.com/office/drawing/2014/main" id="{B2F0F4B5-50D6-45BF-BB3F-5F97867B5C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67CB188-787F-4CEC-9074-1499E4294988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8" name="フッター プレースホルダー 4">
            <a:extLst>
              <a:ext uri="{FF2B5EF4-FFF2-40B4-BE49-F238E27FC236}">
                <a16:creationId xmlns:a16="http://schemas.microsoft.com/office/drawing/2014/main" id="{1B0C9F22-1401-4866-A768-08AB21C0B9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9" name="スライド番号プレースホルダー 5">
            <a:extLst>
              <a:ext uri="{FF2B5EF4-FFF2-40B4-BE49-F238E27FC236}">
                <a16:creationId xmlns:a16="http://schemas.microsoft.com/office/drawing/2014/main" id="{9A522E13-EBD7-4FBA-A500-199A934484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F3CEE11-7DC8-4054-9079-7E3811BC9DF7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9802287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日付プレースホルダー 3">
            <a:extLst>
              <a:ext uri="{FF2B5EF4-FFF2-40B4-BE49-F238E27FC236}">
                <a16:creationId xmlns:a16="http://schemas.microsoft.com/office/drawing/2014/main" id="{D5A13634-63CD-4D3C-ABCB-76A7E3FC0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6E0BF44-8C8E-41FC-952D-FA9675E64F02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4" name="フッター プレースホルダー 4">
            <a:extLst>
              <a:ext uri="{FF2B5EF4-FFF2-40B4-BE49-F238E27FC236}">
                <a16:creationId xmlns:a16="http://schemas.microsoft.com/office/drawing/2014/main" id="{7C4198F1-FE3C-4CB9-A54C-DD7E797B0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" name="スライド番号プレースホルダー 5">
            <a:extLst>
              <a:ext uri="{FF2B5EF4-FFF2-40B4-BE49-F238E27FC236}">
                <a16:creationId xmlns:a16="http://schemas.microsoft.com/office/drawing/2014/main" id="{04C6F74B-6857-44B7-A9B1-12B02E307F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4ED9D02-EADC-4AE2-A1BF-77F6EA2C1E55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0630278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3">
            <a:extLst>
              <a:ext uri="{FF2B5EF4-FFF2-40B4-BE49-F238E27FC236}">
                <a16:creationId xmlns:a16="http://schemas.microsoft.com/office/drawing/2014/main" id="{F8D5602C-C8AD-48AC-ABAA-E8BD692ACD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2F29D7-3D85-4746-B647-C578D9C5933D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3" name="フッター プレースホルダー 4">
            <a:extLst>
              <a:ext uri="{FF2B5EF4-FFF2-40B4-BE49-F238E27FC236}">
                <a16:creationId xmlns:a16="http://schemas.microsoft.com/office/drawing/2014/main" id="{C376BEAD-20D1-46B2-AD80-A8C68671CB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4" name="スライド番号プレースホルダー 5">
            <a:extLst>
              <a:ext uri="{FF2B5EF4-FFF2-40B4-BE49-F238E27FC236}">
                <a16:creationId xmlns:a16="http://schemas.microsoft.com/office/drawing/2014/main" id="{280CDB2F-BDD7-4328-B286-40A85EA39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B45070-1DBD-440F-B7DC-E1FE3D1B90A0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1906032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242DCFF8-6086-43DA-BF10-5CE64DF1F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956E9C-38CA-4FDD-9693-44B3743BA4B4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7311535A-6B10-451E-85F6-572FE02EF3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00655342-D12B-4ACC-A21B-C744EDAC85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B28D608-EEEF-4799-A648-ECD94274BD6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4133980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日付プレースホルダー 3">
            <a:extLst>
              <a:ext uri="{FF2B5EF4-FFF2-40B4-BE49-F238E27FC236}">
                <a16:creationId xmlns:a16="http://schemas.microsoft.com/office/drawing/2014/main" id="{84AC9251-0213-4921-9826-81291A737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FC550-745F-4E2D-827B-063AB2C8A6AA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6" name="フッター プレースホルダー 4">
            <a:extLst>
              <a:ext uri="{FF2B5EF4-FFF2-40B4-BE49-F238E27FC236}">
                <a16:creationId xmlns:a16="http://schemas.microsoft.com/office/drawing/2014/main" id="{55A057B5-4809-464C-9FD2-0770381710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7" name="スライド番号プレースホルダー 5">
            <a:extLst>
              <a:ext uri="{FF2B5EF4-FFF2-40B4-BE49-F238E27FC236}">
                <a16:creationId xmlns:a16="http://schemas.microsoft.com/office/drawing/2014/main" id="{4FF87D34-8040-4EEF-82D5-3FABFE8ACC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78CDF3-26D4-4EF1-A95B-25CE446C2226}" type="slidenum">
              <a:rPr lang="ja-JP" altLang="en-US"/>
              <a:pPr/>
              <a:t>‹#›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472728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タイトル プレースホルダー 1">
            <a:extLst>
              <a:ext uri="{FF2B5EF4-FFF2-40B4-BE49-F238E27FC236}">
                <a16:creationId xmlns:a16="http://schemas.microsoft.com/office/drawing/2014/main" id="{5DDCCDAD-D436-410E-863B-538D5FE52419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タイトルの書式設定</a:t>
            </a:r>
          </a:p>
        </p:txBody>
      </p:sp>
      <p:sp>
        <p:nvSpPr>
          <p:cNvPr id="1027" name="テキスト プレースホルダー 2">
            <a:extLst>
              <a:ext uri="{FF2B5EF4-FFF2-40B4-BE49-F238E27FC236}">
                <a16:creationId xmlns:a16="http://schemas.microsoft.com/office/drawing/2014/main" id="{6156927B-8255-45D7-9AB1-33F2816E0E1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39602E6B-4F23-49FC-8048-09B256C980B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DB956BD5-80CF-4AC0-84FE-A89C7853A3DF}" type="datetimeFigureOut">
              <a:rPr lang="ja-JP" altLang="en-US"/>
              <a:pPr>
                <a:defRPr/>
              </a:pPr>
              <a:t>2026/5/31</a:t>
            </a:fld>
            <a:endParaRPr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3BDCB852-71FE-453A-BCE1-7A1F9D885D0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15F89745-EFCD-446C-8725-C95B86F6BE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4D4C20FB-6F1D-4718-92D8-2B8CBF7D5490}" type="slidenum">
              <a:rPr lang="ja-JP" altLang="en-US"/>
              <a:pPr/>
              <a:t>‹#›</a:t>
            </a:fld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1"/>
          </a:solidFill>
          <a:latin typeface="Calibri" pitchFamily="34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タイトル 1">
            <a:extLst>
              <a:ext uri="{FF2B5EF4-FFF2-40B4-BE49-F238E27FC236}">
                <a16:creationId xmlns:a16="http://schemas.microsoft.com/office/drawing/2014/main" id="{BD7702EE-EF63-47A0-807D-E66325C6469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5900" y="836613"/>
            <a:ext cx="8820150" cy="1944687"/>
          </a:xfrm>
          <a:solidFill>
            <a:schemeClr val="accent5"/>
          </a:solidFill>
        </p:spPr>
        <p:txBody>
          <a:bodyPr/>
          <a:lstStyle/>
          <a:p>
            <a:pPr eaLnBrk="1" hangingPunct="1">
              <a:tabLst>
                <a:tab pos="6281738" algn="l"/>
              </a:tabLst>
              <a:defRPr/>
            </a:pPr>
            <a:r>
              <a:rPr lang="ja-JP" altLang="en-US" sz="4000" dirty="0">
                <a:solidFill>
                  <a:schemeClr val="bg1"/>
                </a:solidFill>
                <a:latin typeface="ＭＳ Ｐゴシック" charset="-128"/>
              </a:rPr>
              <a:t>第</a:t>
            </a:r>
            <a:r>
              <a:rPr lang="en-US" altLang="ja-JP" sz="4000">
                <a:solidFill>
                  <a:schemeClr val="bg1"/>
                </a:solidFill>
                <a:latin typeface="ＭＳ Ｐゴシック" charset="-128"/>
              </a:rPr>
              <a:t>23</a:t>
            </a:r>
            <a:r>
              <a:rPr lang="ja-JP" altLang="en-US" sz="4000">
                <a:solidFill>
                  <a:schemeClr val="bg1"/>
                </a:solidFill>
                <a:latin typeface="ＭＳ Ｐゴシック" charset="-128"/>
              </a:rPr>
              <a:t>回</a:t>
            </a:r>
            <a:r>
              <a:rPr lang="ja-JP" altLang="en-US" sz="4000" dirty="0">
                <a:solidFill>
                  <a:schemeClr val="bg1"/>
                </a:solidFill>
                <a:latin typeface="ＭＳ Ｐゴシック" charset="-128"/>
              </a:rPr>
              <a:t>日本婦人科がん会議</a:t>
            </a:r>
            <a:br>
              <a:rPr lang="en-US" altLang="ja-JP" sz="4000" dirty="0">
                <a:solidFill>
                  <a:schemeClr val="bg1"/>
                </a:solidFill>
                <a:latin typeface="ＭＳ Ｐゴシック" charset="-128"/>
              </a:rPr>
            </a:br>
            <a:r>
              <a:rPr lang="ja-JP" altLang="en-US" sz="4000" dirty="0">
                <a:solidFill>
                  <a:schemeClr val="bg1"/>
                </a:solidFill>
                <a:latin typeface="ＭＳ Ｐゴシック" charset="-128"/>
              </a:rPr>
              <a:t>ＣＯＩ開示（例）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0E59BE17-E7AC-4D6F-90B7-38A5697BA7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3429000"/>
            <a:ext cx="8229600" cy="2303463"/>
          </a:xfrm>
        </p:spPr>
        <p:txBody>
          <a:bodyPr rtlCol="0">
            <a:normAutofit lnSpcReduction="10000"/>
          </a:bodyPr>
          <a:lstStyle/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dirty="0">
                <a:latin typeface="ＭＳ Ｐゴシック" pitchFamily="50" charset="-128"/>
              </a:rPr>
              <a:t>筆頭演者名：</a:t>
            </a:r>
            <a:r>
              <a:rPr lang="ja-JP" altLang="en-US" u="sng" dirty="0">
                <a:latin typeface="ＭＳ Ｐゴシック" pitchFamily="50" charset="-128"/>
              </a:rPr>
              <a:t>○○○○</a:t>
            </a:r>
            <a:endParaRPr lang="en-US" altLang="ja-JP" u="sng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altLang="ja-JP" u="sng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dirty="0">
                <a:latin typeface="ＭＳ Ｐゴシック" pitchFamily="50" charset="-128"/>
              </a:rPr>
              <a:t>今回の演題発表に関連し，開示</a:t>
            </a:r>
            <a:endParaRPr lang="en-US" altLang="ja-JP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ja-JP" altLang="en-US" dirty="0">
                <a:latin typeface="ＭＳ Ｐゴシック" pitchFamily="50" charset="-128"/>
              </a:rPr>
              <a:t>すべきＣＯＩはありません。　</a:t>
            </a:r>
            <a:endParaRPr lang="en-US" altLang="ja-JP" dirty="0">
              <a:latin typeface="ＭＳ Ｐゴシック" pitchFamily="50" charset="-128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ja-JP" altLang="en-US" dirty="0">
              <a:latin typeface="ＭＳ Ｐゴシック" pitchFamily="5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ホワイ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Yu Gothic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Yu Gothic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451</TotalTime>
  <Words>34</Words>
  <Application>Microsoft Office PowerPoint</Application>
  <PresentationFormat>画面に合わせる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ＭＳ Ｐゴシック</vt:lpstr>
      <vt:lpstr>Yu Gothic</vt:lpstr>
      <vt:lpstr>Arial</vt:lpstr>
      <vt:lpstr>Calibri</vt:lpstr>
      <vt:lpstr>Office ​​テーマ</vt:lpstr>
      <vt:lpstr>第23回日本婦人科がん会議 ＣＯＩ開示（例）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Nakajima</dc:creator>
  <cp:lastModifiedBy>MACC-003</cp:lastModifiedBy>
  <cp:revision>56</cp:revision>
  <cp:lastPrinted>2017-08-17T06:46:53Z</cp:lastPrinted>
  <dcterms:created xsi:type="dcterms:W3CDTF">2011-01-05T06:58:11Z</dcterms:created>
  <dcterms:modified xsi:type="dcterms:W3CDTF">2026-05-30T22:30:44Z</dcterms:modified>
</cp:coreProperties>
</file>